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changesInfos/changesInfo1.xml" ContentType="application/vnd.ms-powerpoint.changesinfo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91" r:id="rId2"/>
  </p:sldMasterIdLst>
  <p:notesMasterIdLst>
    <p:notesMasterId r:id="rId4"/>
  </p:notesMasterIdLst>
  <p:sldIdLst>
    <p:sldId id="1114" r:id="rId3"/>
  </p:sldIdLst>
  <p:sldSz cx="12192000" cy="6858000"/>
  <p:notesSz cx="7102475" cy="9037638"/>
  <p:defaultTextStyle>
    <a:defPPr>
      <a:defRPr lang="fi-FI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E9657"/>
    <a:srgbClr val="0066FF"/>
    <a:srgbClr val="92D050"/>
    <a:srgbClr val="C5C5C5"/>
    <a:srgbClr val="C800BE"/>
    <a:srgbClr val="FA7100"/>
    <a:srgbClr val="FFA7A7"/>
    <a:srgbClr val="53FFA1"/>
    <a:srgbClr val="FF5B5B"/>
    <a:srgbClr val="66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563CF63-221A-4D8A-B8AF-104F710276E0}" v="4" dt="2022-11-20T19:48:43.61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059" autoAdjust="0"/>
    <p:restoredTop sz="94660"/>
  </p:normalViewPr>
  <p:slideViewPr>
    <p:cSldViewPr snapToGrid="0">
      <p:cViewPr varScale="1">
        <p:scale>
          <a:sx n="73" d="100"/>
          <a:sy n="73" d="100"/>
        </p:scale>
        <p:origin x="78" y="12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1.xml"/><Relationship Id="rId21" Type="http://schemas.microsoft.com/office/2016/11/relationships/changesInfo" Target="changesInfos/changesInfo1.xml"/><Relationship Id="rId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Relationship Id="rId22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ain, Puneet" userId="75cd3f4f-f229-4449-9d1d-578b6f6df20f" providerId="ADAL" clId="{3563CF63-221A-4D8A-B8AF-104F710276E0}"/>
    <pc:docChg chg="undo custSel modSld">
      <pc:chgData name="Jain, Puneet" userId="75cd3f4f-f229-4449-9d1d-578b6f6df20f" providerId="ADAL" clId="{3563CF63-221A-4D8A-B8AF-104F710276E0}" dt="2022-11-20T19:51:09.470" v="85" actId="20577"/>
      <pc:docMkLst>
        <pc:docMk/>
      </pc:docMkLst>
      <pc:sldChg chg="modSp mod">
        <pc:chgData name="Jain, Puneet" userId="75cd3f4f-f229-4449-9d1d-578b6f6df20f" providerId="ADAL" clId="{3563CF63-221A-4D8A-B8AF-104F710276E0}" dt="2022-11-20T19:51:09.470" v="85" actId="20577"/>
        <pc:sldMkLst>
          <pc:docMk/>
          <pc:sldMk cId="3204802576" sldId="934"/>
        </pc:sldMkLst>
        <pc:spChg chg="mod">
          <ac:chgData name="Jain, Puneet" userId="75cd3f4f-f229-4449-9d1d-578b6f6df20f" providerId="ADAL" clId="{3563CF63-221A-4D8A-B8AF-104F710276E0}" dt="2022-11-20T19:48:43.617" v="59" actId="1076"/>
          <ac:spMkLst>
            <pc:docMk/>
            <pc:sldMk cId="3204802576" sldId="934"/>
            <ac:spMk id="2" creationId="{BD83F52A-3621-4544-9570-67A180D25B1B}"/>
          </ac:spMkLst>
        </pc:spChg>
        <pc:graphicFrameChg chg="mod modGraphic">
          <ac:chgData name="Jain, Puneet" userId="75cd3f4f-f229-4449-9d1d-578b6f6df20f" providerId="ADAL" clId="{3563CF63-221A-4D8A-B8AF-104F710276E0}" dt="2022-11-20T19:51:09.470" v="85" actId="20577"/>
          <ac:graphicFrameMkLst>
            <pc:docMk/>
            <pc:sldMk cId="3204802576" sldId="934"/>
            <ac:graphicFrameMk id="3" creationId="{967DC7A1-6DA2-4BEB-A9C9-BE5C747BEBF9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7739" cy="45345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023092" y="0"/>
            <a:ext cx="3077739" cy="45345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4948FFD-DDE0-4E13-8CF4-6D833C916B90}" type="datetimeFigureOut">
              <a:rPr lang="en-US" smtClean="0"/>
              <a:t>11/8/2024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839788" y="1130300"/>
            <a:ext cx="5422900" cy="30495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10248" y="4349363"/>
            <a:ext cx="5681980" cy="355857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584188"/>
            <a:ext cx="3077739" cy="4534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023092" y="8584188"/>
            <a:ext cx="3077739" cy="4534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FD39E0-52DC-4E29-9B33-7D479C89A1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24321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839788" y="1130300"/>
            <a:ext cx="5422900" cy="304958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0713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1 White - plain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+mj-lt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68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5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9510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-1 Nokia Divider Master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18"/>
            <a:ext cx="11078400" cy="84635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769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/>
              <a:t>Click to edit headline</a:t>
            </a:r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2" hasCustomPrompt="1"/>
          </p:nvPr>
        </p:nvSpPr>
        <p:spPr>
          <a:xfrm>
            <a:off x="556804" y="1440000"/>
            <a:ext cx="110784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249511" indent="-249511">
              <a:spcBef>
                <a:spcPts val="0"/>
              </a:spcBef>
              <a:spcAft>
                <a:spcPts val="650"/>
              </a:spcAft>
              <a:buFont typeface="Nokia Pure Text Light" panose="020B0304040602060303" pitchFamily="34" charset="0"/>
              <a:buChar char="‑"/>
              <a:defRPr sz="1733" b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  <a:lvl2pPr marL="495577" indent="-246068">
              <a:spcBef>
                <a:spcPts val="0"/>
              </a:spcBef>
              <a:spcAft>
                <a:spcPts val="650"/>
              </a:spcAft>
              <a:buFont typeface="Nokia Pure Text Light" panose="020B0304040602060303" pitchFamily="34" charset="0"/>
              <a:buChar char="‑"/>
              <a:defRPr sz="1518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2pPr>
            <a:lvl3pPr marL="687271" indent="-185841">
              <a:spcBef>
                <a:spcPts val="0"/>
              </a:spcBef>
              <a:spcAft>
                <a:spcPts val="650"/>
              </a:spcAft>
              <a:buSzPct val="66000"/>
              <a:buFont typeface="Wingdings" panose="05000000000000000000" pitchFamily="2" charset="2"/>
              <a:buChar char="§"/>
              <a:defRPr sz="13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3pPr>
            <a:lvl4pPr marL="868982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5pPr>
            <a:lvl6pPr marL="1250650" indent="0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None/>
              <a:defRPr sz="868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500389" indent="0">
              <a:spcBef>
                <a:spcPts val="0"/>
              </a:spcBef>
              <a:spcAft>
                <a:spcPts val="650"/>
              </a:spcAft>
              <a:buNone/>
              <a:defRPr sz="759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750128" indent="0">
              <a:spcBef>
                <a:spcPts val="0"/>
              </a:spcBef>
              <a:spcAft>
                <a:spcPts val="650"/>
              </a:spcAft>
              <a:buNone/>
              <a:defRPr sz="65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01084" y="6198577"/>
            <a:ext cx="1345537" cy="566400"/>
          </a:xfrm>
          <a:prstGeom prst="rect">
            <a:avLst/>
          </a:prstGeom>
        </p:spPr>
      </p:pic>
      <p:sp>
        <p:nvSpPr>
          <p:cNvPr id="10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08483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650"/>
              </a:spcAft>
              <a:defRPr baseline="0"/>
            </a:lvl1pPr>
            <a:lvl2pPr>
              <a:spcAft>
                <a:spcPts val="650"/>
              </a:spcAft>
              <a:defRPr/>
            </a:lvl2pPr>
            <a:lvl3pPr>
              <a:spcAft>
                <a:spcPts val="650"/>
              </a:spcAft>
              <a:defRPr/>
            </a:lvl3pPr>
            <a:lvl4pPr>
              <a:spcAft>
                <a:spcPts val="650"/>
              </a:spcAft>
              <a:defRPr/>
            </a:lvl4pPr>
            <a:lvl5pPr>
              <a:spcAft>
                <a:spcPts val="65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557496" y="372353"/>
            <a:ext cx="10972801" cy="41571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557501" y="717056"/>
            <a:ext cx="10970199" cy="402167"/>
          </a:xfrm>
        </p:spPr>
        <p:txBody>
          <a:bodyPr/>
          <a:lstStyle>
            <a:lvl1pPr marL="0" indent="0">
              <a:buFont typeface="Arial"/>
              <a:buNone/>
              <a:defRPr sz="1951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CDED975-CFE7-49E4-ACAD-F0EA43FC8E8B}"/>
              </a:ext>
            </a:extLst>
          </p:cNvPr>
          <p:cNvSpPr/>
          <p:nvPr userDrawn="1"/>
        </p:nvSpPr>
        <p:spPr>
          <a:xfrm>
            <a:off x="1845582" y="6319707"/>
            <a:ext cx="2046914" cy="3355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8052" tIns="78052" rIns="78052" bIns="78052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fi-FI" sz="1300">
              <a:solidFill>
                <a:schemeClr val="bg1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672206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.2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A1D69DC-9F16-4CA4-A0E0-1872B8AD5D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Text Placeholder 12">
            <a:extLst>
              <a:ext uri="{FF2B5EF4-FFF2-40B4-BE49-F238E27FC236}">
                <a16:creationId xmlns:a16="http://schemas.microsoft.com/office/drawing/2014/main" id="{99A4E175-66C0-4DDD-AA07-5D4B03CEA1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+mj-lt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F4102E0A-65A1-4E0C-ABCA-2CEBB8D5BF5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327022084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>
            <a:extLst>
              <a:ext uri="{FF2B5EF4-FFF2-40B4-BE49-F238E27FC236}">
                <a16:creationId xmlns:a16="http://schemas.microsoft.com/office/drawing/2014/main" id="{4EB823F2-CD38-4A2C-B19B-02C8CF0FADE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492" y="19"/>
            <a:ext cx="5145615" cy="6330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3" y="2130448"/>
            <a:ext cx="10363201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10045" y="3839308"/>
            <a:ext cx="8534401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95577" indent="0" algn="ctr">
              <a:buNone/>
              <a:defRPr/>
            </a:lvl2pPr>
            <a:lvl3pPr marL="991155" indent="0" algn="ctr">
              <a:buNone/>
              <a:defRPr/>
            </a:lvl3pPr>
            <a:lvl4pPr marL="1486731" indent="0" algn="ctr">
              <a:buNone/>
              <a:defRPr/>
            </a:lvl4pPr>
            <a:lvl5pPr marL="1982308" indent="0" algn="ctr">
              <a:buNone/>
              <a:defRPr/>
            </a:lvl5pPr>
            <a:lvl6pPr marL="2477886" indent="0" algn="ctr">
              <a:buNone/>
              <a:defRPr/>
            </a:lvl6pPr>
            <a:lvl7pPr marL="2973463" indent="0" algn="ctr">
              <a:buNone/>
              <a:defRPr/>
            </a:lvl7pPr>
            <a:lvl8pPr marL="3469041" indent="0" algn="ctr">
              <a:buNone/>
              <a:defRPr/>
            </a:lvl8pPr>
            <a:lvl9pPr marL="3964618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pic>
        <p:nvPicPr>
          <p:cNvPr id="7" name="Picture 1">
            <a:extLst>
              <a:ext uri="{FF2B5EF4-FFF2-40B4-BE49-F238E27FC236}">
                <a16:creationId xmlns:a16="http://schemas.microsoft.com/office/drawing/2014/main" id="{C5E5EFE4-EEED-4067-9F76-AC2A2D76691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406" y="0"/>
            <a:ext cx="1948374" cy="14927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13759811"/>
      </p:ext>
    </p:extLst>
  </p:cSld>
  <p:clrMapOvr>
    <a:masterClrMapping/>
  </p:clrMapOvr>
  <p:transition spd="slow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71684" indent="-371684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83555665"/>
      </p:ext>
    </p:extLst>
  </p:cSld>
  <p:clrMapOvr>
    <a:masterClrMapping/>
  </p:clrMapOvr>
  <p:transition spd="slow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45933555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+mn-lt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4" y="1440000"/>
            <a:ext cx="110784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+mn-lt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70461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able Placeholder 2"/>
          <p:cNvSpPr>
            <a:spLocks noGrp="1"/>
          </p:cNvSpPr>
          <p:nvPr>
            <p:ph type="tbl" sz="quarter" idx="13"/>
          </p:nvPr>
        </p:nvSpPr>
        <p:spPr>
          <a:xfrm>
            <a:off x="556804" y="1435200"/>
            <a:ext cx="11078400" cy="475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51572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10" name="SmartArt Placeholder 2"/>
          <p:cNvSpPr>
            <a:spLocks noGrp="1"/>
          </p:cNvSpPr>
          <p:nvPr>
            <p:ph type="dgm" sz="quarter" idx="14"/>
          </p:nvPr>
        </p:nvSpPr>
        <p:spPr>
          <a:xfrm>
            <a:off x="556804" y="1435200"/>
            <a:ext cx="11078400" cy="475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SmartArt graphic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27909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2" y="1440000"/>
            <a:ext cx="53472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6288002" y="1440000"/>
            <a:ext cx="53472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3842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6288002" y="1440000"/>
            <a:ext cx="53472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5" name="Table Placeholder 4"/>
          <p:cNvSpPr>
            <a:spLocks noGrp="1"/>
          </p:cNvSpPr>
          <p:nvPr>
            <p:ph type="tbl" sz="quarter" idx="14"/>
          </p:nvPr>
        </p:nvSpPr>
        <p:spPr>
          <a:xfrm>
            <a:off x="556802" y="1440000"/>
            <a:ext cx="5347201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noProof="0"/>
              <a:t>Click icon to add table</a:t>
            </a:r>
          </a:p>
        </p:txBody>
      </p:sp>
      <p:sp>
        <p:nvSpPr>
          <p:cNvPr id="7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96453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0" y="1440000"/>
            <a:ext cx="34560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4367809" y="1440000"/>
            <a:ext cx="34560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8179200" y="1440000"/>
            <a:ext cx="34560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1699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sz="quarter" idx="15"/>
          </p:nvPr>
        </p:nvSpPr>
        <p:spPr>
          <a:xfrm>
            <a:off x="556415" y="1440000"/>
            <a:ext cx="34560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4" name="Table Placeholder 2"/>
          <p:cNvSpPr>
            <a:spLocks noGrp="1"/>
          </p:cNvSpPr>
          <p:nvPr>
            <p:ph type="tbl" sz="quarter" idx="16"/>
          </p:nvPr>
        </p:nvSpPr>
        <p:spPr>
          <a:xfrm>
            <a:off x="8176563" y="1440000"/>
            <a:ext cx="34560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5" name="Table Placeholder 2"/>
          <p:cNvSpPr>
            <a:spLocks noGrp="1"/>
          </p:cNvSpPr>
          <p:nvPr>
            <p:ph type="tbl" sz="quarter" idx="17"/>
          </p:nvPr>
        </p:nvSpPr>
        <p:spPr>
          <a:xfrm>
            <a:off x="4365173" y="1440000"/>
            <a:ext cx="34560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52853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5 White - four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3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3408005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6259203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9110405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75826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.jpeg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Placeholder 6"/>
          <p:cNvSpPr>
            <a:spLocks noGrp="1"/>
          </p:cNvSpPr>
          <p:nvPr>
            <p:ph type="title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 noProof="0"/>
              <a:t>Click</a:t>
            </a:r>
            <a:r>
              <a:rPr lang="en-US"/>
              <a:t> to edit Master title slide</a:t>
            </a:r>
          </a:p>
        </p:txBody>
      </p:sp>
      <p:sp>
        <p:nvSpPr>
          <p:cNvPr id="21" name="Slide Number Placeholder 5"/>
          <p:cNvSpPr txBox="1">
            <a:spLocks/>
          </p:cNvSpPr>
          <p:nvPr userDrawn="1"/>
        </p:nvSpPr>
        <p:spPr>
          <a:xfrm>
            <a:off x="558806" y="6452039"/>
            <a:ext cx="336001" cy="133563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68" smtClean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sz="1084" dirty="0">
              <a:solidFill>
                <a:schemeClr val="tx2"/>
              </a:solidFill>
              <a:latin typeface="Arial" panose="020B0604020202020204" pitchFamily="34" charset="0"/>
              <a:ea typeface="Nokia Pure Text Light" panose="020B0304040602060303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58771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2" r:id="rId11"/>
    <p:sldLayoutId id="2147483673" r:id="rId12"/>
  </p:sldLayoutIdLst>
  <p:hf hdr="0" dt="0"/>
  <p:txStyles>
    <p:titleStyle>
      <a:lvl1pPr algn="l" defTabSz="991155" rtl="0" eaLnBrk="1" latinLnBrk="0" hangingPunct="1">
        <a:spcBef>
          <a:spcPct val="0"/>
        </a:spcBef>
        <a:buNone/>
        <a:defRPr sz="2167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71684" indent="-371684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3469" kern="1200">
          <a:solidFill>
            <a:schemeClr val="tx1"/>
          </a:solidFill>
          <a:latin typeface="+mn-lt"/>
          <a:ea typeface="+mn-ea"/>
          <a:cs typeface="+mn-cs"/>
        </a:defRPr>
      </a:lvl1pPr>
      <a:lvl2pPr marL="805312" indent="-309735" algn="l" defTabSz="991155" rtl="0" eaLnBrk="1" latinLnBrk="0" hangingPunct="1">
        <a:spcBef>
          <a:spcPct val="20000"/>
        </a:spcBef>
        <a:buFont typeface="Arial" panose="020B0604020202020204" pitchFamily="34" charset="0"/>
        <a:buChar char="–"/>
        <a:defRPr sz="3034" kern="1200">
          <a:solidFill>
            <a:schemeClr val="tx1"/>
          </a:solidFill>
          <a:latin typeface="+mn-lt"/>
          <a:ea typeface="+mn-ea"/>
          <a:cs typeface="+mn-cs"/>
        </a:defRPr>
      </a:lvl2pPr>
      <a:lvl3pPr marL="1238943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602" kern="1200">
          <a:solidFill>
            <a:schemeClr val="tx1"/>
          </a:solidFill>
          <a:latin typeface="+mn-lt"/>
          <a:ea typeface="+mn-ea"/>
          <a:cs typeface="+mn-cs"/>
        </a:defRPr>
      </a:lvl3pPr>
      <a:lvl4pPr marL="1734520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–"/>
        <a:defRPr sz="2167" kern="1200">
          <a:solidFill>
            <a:schemeClr val="tx1"/>
          </a:solidFill>
          <a:latin typeface="+mn-lt"/>
          <a:ea typeface="+mn-ea"/>
          <a:cs typeface="+mn-cs"/>
        </a:defRPr>
      </a:lvl4pPr>
      <a:lvl5pPr marL="2230097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»"/>
        <a:defRPr sz="2167" kern="1200">
          <a:solidFill>
            <a:schemeClr val="tx1"/>
          </a:solidFill>
          <a:latin typeface="+mn-lt"/>
          <a:ea typeface="+mn-ea"/>
          <a:cs typeface="+mn-cs"/>
        </a:defRPr>
      </a:lvl5pPr>
      <a:lvl6pPr marL="2725674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6pPr>
      <a:lvl7pPr marL="3221252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7pPr>
      <a:lvl8pPr marL="3716829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8pPr>
      <a:lvl9pPr marL="4212406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1pPr>
      <a:lvl2pPr marL="495577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2pPr>
      <a:lvl3pPr marL="991155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3pPr>
      <a:lvl4pPr marL="148673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4pPr>
      <a:lvl5pPr marL="198230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5pPr>
      <a:lvl6pPr marL="2477886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6pPr>
      <a:lvl7pPr marL="2973463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7pPr>
      <a:lvl8pPr marL="346904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8pPr>
      <a:lvl9pPr marL="396461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6F88378C-9D96-42E8-92CD-8526DDBF4F3C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1750488" y="228600"/>
            <a:ext cx="8005233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49C4EDCB-B938-42B8-9865-939F84368B6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47703" y="1454152"/>
            <a:ext cx="11184467" cy="4830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030" name="Rectangle 15">
            <a:extLst>
              <a:ext uri="{FF2B5EF4-FFF2-40B4-BE49-F238E27FC236}">
                <a16:creationId xmlns:a16="http://schemas.microsoft.com/office/drawing/2014/main" id="{7ECE1BFA-4997-4EE5-ADD7-5FC157887269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448305" y="3304123"/>
            <a:ext cx="1042273" cy="2591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84" dirty="0">
                <a:solidFill>
                  <a:schemeClr val="bg1"/>
                </a:solidFill>
              </a:rPr>
              <a:t>© 3GPP 2012</a:t>
            </a:r>
            <a:endParaRPr lang="en-GB" altLang="en-US" sz="1084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E1B2C798-C6B2-4522-A8CF-E337BBB7A7E8}"/>
              </a:ext>
            </a:extLst>
          </p:cNvPr>
          <p:cNvSpPr txBox="1">
            <a:spLocks/>
          </p:cNvSpPr>
          <p:nvPr userDrawn="1"/>
        </p:nvSpPr>
        <p:spPr>
          <a:xfrm>
            <a:off x="11816871" y="6644545"/>
            <a:ext cx="336001" cy="133563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68" smtClean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sz="1084" dirty="0">
              <a:solidFill>
                <a:schemeClr val="tx2"/>
              </a:solidFill>
              <a:latin typeface="Arial" panose="020B0604020202020204" pitchFamily="34" charset="0"/>
              <a:ea typeface="Nokia Pure Text Light" panose="020B0304040602060303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/>
          <p:cNvSpPr txBox="1"/>
          <p:nvPr userDrawn="1"/>
        </p:nvSpPr>
        <p:spPr>
          <a:xfrm>
            <a:off x="10026502" y="223284"/>
            <a:ext cx="183943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2400" dirty="0" smtClean="0"/>
              <a:t>S2-2412138</a:t>
            </a:r>
          </a:p>
          <a:p>
            <a:pPr algn="r"/>
            <a:endParaRPr lang="en-GB" sz="2400" dirty="0"/>
          </a:p>
        </p:txBody>
      </p:sp>
    </p:spTree>
    <p:extLst>
      <p:ext uri="{BB962C8B-B14F-4D97-AF65-F5344CB8AC3E}">
        <p14:creationId xmlns:p14="http://schemas.microsoft.com/office/powerpoint/2010/main" val="24303396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  <p:sldLayoutId id="2147483693" r:id="rId2"/>
    <p:sldLayoutId id="2147483694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5pPr>
      <a:lvl6pPr marL="495577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6pPr>
      <a:lvl7pPr marL="991155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7pPr>
      <a:lvl8pPr marL="1486731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8pPr>
      <a:lvl9pPr marL="1982308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9pPr>
    </p:titleStyle>
    <p:bodyStyle>
      <a:lvl1pPr marL="371684" indent="-371684" algn="l" rtl="0" eaLnBrk="0" fontAlgn="base" hangingPunct="0">
        <a:spcBef>
          <a:spcPct val="20000"/>
        </a:spcBef>
        <a:spcAft>
          <a:spcPct val="0"/>
        </a:spcAft>
        <a:buBlip>
          <a:blip r:embed="rId5"/>
        </a:buBlip>
        <a:defRPr sz="3034">
          <a:solidFill>
            <a:schemeClr val="tx1"/>
          </a:solidFill>
          <a:latin typeface="+mn-lt"/>
          <a:ea typeface="+mn-ea"/>
          <a:cs typeface="+mn-cs"/>
        </a:defRPr>
      </a:lvl1pPr>
      <a:lvl2pPr marL="805312" indent="-309735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602">
          <a:solidFill>
            <a:schemeClr val="tx1"/>
          </a:solidFill>
          <a:latin typeface="+mn-lt"/>
        </a:defRPr>
      </a:lvl2pPr>
      <a:lvl3pPr marL="1238943" indent="-247788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167">
          <a:solidFill>
            <a:schemeClr val="tx1"/>
          </a:solidFill>
          <a:latin typeface="+mn-lt"/>
        </a:defRPr>
      </a:lvl3pPr>
      <a:lvl4pPr marL="1734520" indent="-247788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167">
          <a:solidFill>
            <a:schemeClr val="tx1"/>
          </a:solidFill>
          <a:latin typeface="+mn-lt"/>
        </a:defRPr>
      </a:lvl4pPr>
      <a:lvl5pPr marL="2230097" indent="-247788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733">
          <a:solidFill>
            <a:schemeClr val="tx1"/>
          </a:solidFill>
          <a:latin typeface="+mn-lt"/>
        </a:defRPr>
      </a:lvl5pPr>
      <a:lvl6pPr marL="2725674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6pPr>
      <a:lvl7pPr marL="3221252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7pPr>
      <a:lvl8pPr marL="3716829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8pPr>
      <a:lvl9pPr marL="4212406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1pPr>
      <a:lvl2pPr marL="495577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2pPr>
      <a:lvl3pPr marL="991155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3pPr>
      <a:lvl4pPr marL="148673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4pPr>
      <a:lvl5pPr marL="198230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5pPr>
      <a:lvl6pPr marL="2477886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6pPr>
      <a:lvl7pPr marL="2973463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7pPr>
      <a:lvl8pPr marL="346904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8pPr>
      <a:lvl9pPr marL="396461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2BBD9587-4CE1-4E26-97DF-12424B01B2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26931" y="243176"/>
            <a:ext cx="6975177" cy="929308"/>
          </a:xfrm>
        </p:spPr>
        <p:txBody>
          <a:bodyPr wrap="square" anchor="ctr">
            <a:normAutofit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Change of rapporteur proposal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B1B7A073-5C24-464D-A363-9847CF6183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4619" y="1382347"/>
            <a:ext cx="11289846" cy="5063423"/>
          </a:xfrm>
        </p:spPr>
        <p:txBody>
          <a:bodyPr/>
          <a:lstStyle/>
          <a:p>
            <a:pPr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en-US" sz="2400" dirty="0" smtClean="0"/>
              <a:t>It is proposed to make the following assignments as rapporteurs for TR 23.700-07, TR 23.700-08 and TS 23.502</a:t>
            </a:r>
          </a:p>
          <a:p>
            <a:pPr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endParaRPr lang="en-US" sz="2400" dirty="0" smtClean="0"/>
          </a:p>
          <a:p>
            <a:pPr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endParaRPr lang="en-US" sz="2400" dirty="0"/>
          </a:p>
          <a:p>
            <a:pPr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endParaRPr lang="en-US" sz="2000" dirty="0" smtClean="0"/>
          </a:p>
        </p:txBody>
      </p:sp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61384702"/>
              </p:ext>
            </p:extLst>
          </p:nvPr>
        </p:nvGraphicFramePr>
        <p:xfrm>
          <a:off x="1852612" y="2884977"/>
          <a:ext cx="8127999" cy="205816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844176">
                  <a:extLst>
                    <a:ext uri="{9D8B030D-6E8A-4147-A177-3AD203B41FA5}">
                      <a16:colId xmlns:a16="http://schemas.microsoft.com/office/drawing/2014/main" val="86737479"/>
                    </a:ext>
                  </a:extLst>
                </a:gridCol>
                <a:gridCol w="3574490">
                  <a:extLst>
                    <a:ext uri="{9D8B030D-6E8A-4147-A177-3AD203B41FA5}">
                      <a16:colId xmlns:a16="http://schemas.microsoft.com/office/drawing/2014/main" val="1761117113"/>
                    </a:ext>
                  </a:extLst>
                </a:gridCol>
                <a:gridCol w="2709333">
                  <a:extLst>
                    <a:ext uri="{9D8B030D-6E8A-4147-A177-3AD203B41FA5}">
                      <a16:colId xmlns:a16="http://schemas.microsoft.com/office/drawing/2014/main" val="81405439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GB" dirty="0" smtClean="0"/>
                        <a:t>TR 23.700-07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95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enhanced support of Non-Public Networks (NPN)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951" b="1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Shabnam</a:t>
                      </a:r>
                      <a:r>
                        <a:rPr lang="en-GB" sz="1951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Sultana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4534968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 smtClean="0"/>
                        <a:t>TR 23.700-08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95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enhanced support of Non-Public Networks; Phase 2  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951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Stefan </a:t>
                      </a:r>
                      <a:r>
                        <a:rPr lang="en-GB" sz="1951" b="1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Rommer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4828657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 smtClean="0"/>
                        <a:t>TS 25.502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95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Procedures for the 5G System (5GS)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951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Qian Chen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0033141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12856782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Nokia White Master with headline">
  <a:themeElements>
    <a:clrScheme name="Nokia April 2016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0645AD"/>
      </a:hlink>
      <a:folHlink>
        <a:srgbClr val="0B0080"/>
      </a:folHlink>
    </a:clrScheme>
    <a:fontScheme name="Nokia 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3175">
          <a:noFill/>
          <a:prstDash val="solid"/>
        </a:ln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defRPr sz="1200" dirty="0" err="1" smtClean="0">
            <a:solidFill>
              <a:schemeClr val="tx2"/>
            </a:solidFill>
            <a:ea typeface="Nokia Pure Text Light" panose="020B0403020202020204" pitchFamily="34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175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72000" tIns="72000" rIns="72000" bIns="72000" rtlCol="0">
        <a:spAutoFit/>
      </a:bodyPr>
      <a:lstStyle>
        <a:defPPr defTabSz="360000">
          <a:spcAft>
            <a:spcPts val="600"/>
          </a:spcAft>
          <a:tabLst>
            <a:tab pos="360000" algn="l"/>
          </a:tabLst>
          <a:defRPr sz="1200" dirty="0" smtClean="0">
            <a:solidFill>
              <a:schemeClr val="tx2"/>
            </a:solidFill>
            <a:latin typeface="Arial" panose="020B0604020202020204" pitchFamily="34" charset="0"/>
            <a:ea typeface="Nokia Pure Text Light" panose="020B0403020202020204" pitchFamily="34" charset="0"/>
            <a:cs typeface="Arial" panose="020B0604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Arial PowerPoint.potx" id="{0E061A61-7E57-432B-907A-AB1A22788084}" vid="{E3207492-1C8E-486E-90C1-42382B5C6009}"/>
    </a:ext>
  </a:extLst>
</a:theme>
</file>

<file path=ppt/theme/theme2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83518</TotalTime>
  <Words>66</Words>
  <Application>Microsoft Office PowerPoint</Application>
  <PresentationFormat>Widescreen</PresentationFormat>
  <Paragraphs>13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</vt:i4>
      </vt:variant>
    </vt:vector>
  </HeadingPairs>
  <TitlesOfParts>
    <vt:vector size="9" baseType="lpstr">
      <vt:lpstr>Arial</vt:lpstr>
      <vt:lpstr>Calibri</vt:lpstr>
      <vt:lpstr>Nokia Pure Headline Ultra Light</vt:lpstr>
      <vt:lpstr>Nokia Pure Text</vt:lpstr>
      <vt:lpstr>Nokia Pure Text Light</vt:lpstr>
      <vt:lpstr>Wingdings</vt:lpstr>
      <vt:lpstr>Nokia White Master with headline</vt:lpstr>
      <vt:lpstr>2_Office Theme</vt:lpstr>
      <vt:lpstr>Change of rapporteur proposal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balazs.bertenyi@nokia.com</dc:creator>
  <cp:keywords>CTPClassification=CTP_NT</cp:keywords>
  <cp:lastModifiedBy>Andrew Bennett/Communications Research /SRUK/Principal Engineer/Samsung Electronics</cp:lastModifiedBy>
  <cp:revision>1018</cp:revision>
  <cp:lastPrinted>2023-08-02T08:25:48Z</cp:lastPrinted>
  <dcterms:created xsi:type="dcterms:W3CDTF">2018-05-24T11:49:12Z</dcterms:created>
  <dcterms:modified xsi:type="dcterms:W3CDTF">2024-11-08T14:03:13Z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a5af123f-c90f-447d-ba37-4428aae2e3d0</vt:lpwstr>
  </property>
  <property fmtid="{D5CDD505-2E9C-101B-9397-08002B2CF9AE}" pid="3" name="CTP_TimeStamp">
    <vt:lpwstr>2018-06-14 23:21:33Z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</Properties>
</file>